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59" r:id="rId6"/>
    <p:sldId id="260" r:id="rId7"/>
    <p:sldId id="270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peak Pro" panose="020B0504020101020102" pitchFamily="34" charset="0"/>
      <p:regular r:id="rId27"/>
      <p:bold r:id="rId28"/>
      <p:italic r:id="rId29"/>
      <p:boldItalic r:id="rId30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145" d="100"/>
          <a:sy n="145" d="100"/>
        </p:scale>
        <p:origin x="1608" y="12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01/04/2023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Grado en Ingeniería Informatica especialidad Ingeniería del Sofware 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Grado en Ingeniería Informatica especialidad Ingeniería del Sofware 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FFD5D6-272A-4773-B822-A097E793E0A9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D1BC9-57A3-4719-B07D-A9ACD4AFCBB8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05E61-89BA-4693-ABDA-8B5A538D40BB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5B3FCB-E9B8-4122-87BC-37C217B43AC7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C28705-B8B9-4604-A581-124F32EA6C77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2397BC-D0C4-4809-B8D1-DDC8C07D30A6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DF4473-A64A-4246-92D0-D936DB3CAA9F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47456-116A-435C-8DBC-27680DF1923C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A0A41-BE74-4EB5-B4DC-EFF7353FF1A1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0CC5C9-42DB-4E0C-8D54-54C79A25933E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3C30E-429C-407F-ABE0-9B7A7648DFC1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1E355A-9ECB-4845-B1E7-82598B8C940C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9333F8-2A1E-4046-BA7D-9B3B2E4A90AA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FDF45F-3151-45AD-B4B0-44F1388C3822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1478F-5EB3-435E-A3C4-900D6D155B3A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611FA7-16FF-407E-AB03-A7B323F2BADE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8D30FF-9836-41A8-8F32-70427B04DDCA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9FD4B8-E958-4AE2-9FBE-B59E626DCA3A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9CEC9A-C70C-49BE-9DB4-2C5C51E0AF85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A5B870-D6AE-48F1-B22C-05C52FCF1A30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C34297-0E8F-4003-A5FD-AFDDF6ED02C4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16D22D-1983-49D1-89F2-D72290C79E08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51313A-EFAA-4929-AF46-7DD082FBBFB0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181B6B-79AB-47D2-9603-08A0F35623B9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934F4-9553-4D25-B7C9-49C350759719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3F4054-E763-4A5F-A3A9-C06D197AC800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7E0A45-B437-4FE8-BF8F-BF2049B99689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132A3-EFB1-4ADC-BBE2-3C6AA01EDA51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952751-200B-4C6B-8901-AB9CC62017F4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AB115-5D10-4413-8A66-441438CD784C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C89E37-1687-4BE5-A4B1-0ADE2683C2EB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4B7F10-720B-422D-AC60-8757925E50B4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87445-EAF3-47B7-9297-EB0215E6E740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7C73CB-49D9-4A2C-A50F-79F8059DEF77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7B39A7-D170-45D9-AB8E-7A337084CD22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299B2-487A-4456-B6A8-FBED8A5D2443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A772A0-7027-405F-9A77-335FD4E16917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A4400C-9E34-4BCE-814E-E781F583619A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B6121-A584-411F-80F9-B2F81A4B08FF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88209-41CF-4EC4-ADCE-7C810137FE22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7CE8B-225D-4121-9EFE-0F10CDCC816A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2C6C0E-19EA-499C-9A0E-F259D2D603CF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9C74A-6553-488F-86EB-14D35B973096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845CB8-EB2C-4A10-AB40-084DC3D0688D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3FEE46-318B-4EA5-83A4-2F0528F4546C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819B44-05B7-41B0-83E8-8D2FA1482983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22A62294-98C4-4916-B9C9-2CEFDC36DFCE}" type="datetime1">
              <a:rPr lang="es-ES" noProof="0" smtClean="0"/>
              <a:t>01/04/2023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7" y="4700582"/>
            <a:ext cx="4511843" cy="91587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OLAP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7" y="5949257"/>
            <a:ext cx="4855769" cy="601840"/>
          </a:xfrm>
        </p:spPr>
        <p:txBody>
          <a:bodyPr rtlCol="0">
            <a:noAutofit/>
          </a:bodyPr>
          <a:lstStyle/>
          <a:p>
            <a:pPr rtl="0"/>
            <a:r>
              <a:rPr lang="es-ES" sz="2000" dirty="0"/>
              <a:t>ADMINISTRACIÓN DE BASES DE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2023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9A3820-8C3F-4976-258D-65E90265EAB9}"/>
              </a:ext>
            </a:extLst>
          </p:cNvPr>
          <p:cNvSpPr txBox="1"/>
          <p:nvPr/>
        </p:nvSpPr>
        <p:spPr>
          <a:xfrm>
            <a:off x="7239119" y="5139401"/>
            <a:ext cx="5648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</a:rPr>
              <a:t>Águeda Barrera Rodríguez</a:t>
            </a:r>
          </a:p>
          <a:p>
            <a:r>
              <a:rPr lang="es-ES" sz="2800" b="1" dirty="0">
                <a:solidFill>
                  <a:schemeClr val="tx2"/>
                </a:solidFill>
              </a:rPr>
              <a:t>Saúl Rodríguez Naranjo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416D623-D25C-DC87-926F-F44448DF6AEB}"/>
              </a:ext>
            </a:extLst>
          </p:cNvPr>
          <p:cNvCxnSpPr>
            <a:cxnSpLocks/>
          </p:cNvCxnSpPr>
          <p:nvPr/>
        </p:nvCxnSpPr>
        <p:spPr>
          <a:xfrm>
            <a:off x="6628342" y="4418270"/>
            <a:ext cx="0" cy="2396370"/>
          </a:xfrm>
          <a:prstGeom prst="line">
            <a:avLst/>
          </a:prstGeom>
          <a:ln>
            <a:solidFill>
              <a:srgbClr val="FFCD6B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6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415C9A5-36A2-C960-FE39-D7BF7102FF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1824" b="21824"/>
          <a:stretch/>
        </p:blipFill>
        <p:spPr>
          <a:blipFill dpi="0" rotWithShape="1">
            <a:blip r:embed="rId3"/>
            <a:srcRect/>
            <a:stretch>
              <a:fillRect b="-20000"/>
            </a:stretch>
          </a:blip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4098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415C9A5-36A2-C960-FE39-D7BF7102FF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6686" b="16686"/>
          <a:stretch/>
        </p:blipFill>
        <p:spPr>
          <a:blipFill dpi="0" rotWithShape="1">
            <a:blip r:embed="rId3"/>
            <a:srcRect/>
            <a:stretch>
              <a:fillRect b="-20000"/>
            </a:stretch>
          </a:blip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56153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CE1AC-9DE8-F567-E974-658D82FB4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3C0749-7D30-9C4C-5763-069631480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¿ALGUNA PREGUNTA?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303950-74F8-0E83-F6A5-734A97DE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12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8AFCCF6-696C-2EF2-82B5-CBF05DC34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7764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CED4C-651D-88CB-1FAE-F04DEEFA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A37C0D-C4E1-25F7-6EF4-ED6CF6C1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Grado en Ingeniería Informática especialidad Ingeniería del Software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2B739D-D1BE-2631-1894-977F150FA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803E7F-8203-2A45-CB54-8F518DB2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5E0586-2997-03EE-6D94-47F895B07E4E}"/>
              </a:ext>
            </a:extLst>
          </p:cNvPr>
          <p:cNvSpPr txBox="1"/>
          <p:nvPr/>
        </p:nvSpPr>
        <p:spPr>
          <a:xfrm>
            <a:off x="6520928" y="555227"/>
            <a:ext cx="447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Introducción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¿Qué es OLAP?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Concepto de Cubo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Sistemas OLAP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Utilidades/Beneficios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Operadores/Herramientas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Conclusiones</a:t>
            </a:r>
          </a:p>
          <a:p>
            <a:endParaRPr lang="es-E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50271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Diagrama&#10;&#10;Descripción generada automáticamente">
            <a:extLst>
              <a:ext uri="{FF2B5EF4-FFF2-40B4-BE49-F238E27FC236}">
                <a16:creationId xmlns:a16="http://schemas.microsoft.com/office/drawing/2014/main" id="{A181EF70-1B4B-D569-2EA6-17D9A1A50B0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2565" b="32565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367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54F5D-614D-330A-92E4-77FFB952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D80F86-2BE8-93E4-5D4A-B44D68E9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9AA5C6-EED6-B324-BB0B-BCD714EE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6518"/>
            <a:ext cx="4895433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FC839C-11A0-C1D6-9A8C-43037FB8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257EB33-4756-3DF3-CD22-0E620F3C4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00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7225A44-05E9-C271-F2E3-37A44BBD647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9006" b="19006"/>
          <a:stretch/>
        </p:blipFill>
        <p:spPr>
          <a:xfrm>
            <a:off x="0" y="0"/>
            <a:ext cx="12191999" cy="4251153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¿QUÉ ES OLAP?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38835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, juguete, lego, tráfico&#10;&#10;Descripción generada automáticamente">
            <a:extLst>
              <a:ext uri="{FF2B5EF4-FFF2-40B4-BE49-F238E27FC236}">
                <a16:creationId xmlns:a16="http://schemas.microsoft.com/office/drawing/2014/main" id="{4415C9A5-36A2-C960-FE39-D7BF7102FF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9005" b="19005"/>
          <a:stretch>
            <a:fillRect/>
          </a:stretch>
        </p:blipFill>
        <p:spPr>
          <a:blipFill dpi="0" rotWithShape="1">
            <a:blip r:embed="rId3"/>
            <a:srcRect/>
            <a:stretch>
              <a:fillRect b="-20000"/>
            </a:stretch>
          </a:blip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CONCEPTO DE CUBO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13952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415C9A5-36A2-C960-FE39-D7BF7102FF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9033" b="19033"/>
          <a:stretch/>
        </p:blipFill>
        <p:spPr>
          <a:blipFill dpi="0" rotWithShape="1">
            <a:blip r:embed="rId3"/>
            <a:srcRect/>
            <a:stretch>
              <a:fillRect b="-20000"/>
            </a:stretch>
          </a:blip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SISTEMAS OLAP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1094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415C9A5-36A2-C960-FE39-D7BF7102FF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3849" b="23849"/>
          <a:stretch/>
        </p:blipFill>
        <p:spPr>
          <a:blipFill dpi="0" rotWithShape="1">
            <a:blip r:embed="rId3"/>
            <a:srcRect/>
            <a:stretch>
              <a:fillRect b="-20000"/>
            </a:stretch>
          </a:blip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UTILIDADES/BENEFICIOS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8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50265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415C9A5-36A2-C960-FE39-D7BF7102FF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9006" b="19006"/>
          <a:stretch/>
        </p:blipFill>
        <p:spPr>
          <a:blipFill dpi="0" rotWithShape="1">
            <a:blip r:embed="rId3"/>
            <a:srcRect/>
            <a:stretch>
              <a:fillRect b="-20000"/>
            </a:stretch>
          </a:blip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F916C1B-C930-B1EA-6CEE-EEC7AB7AB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OPERADORES/HERRAMIENTAS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6B421-ABD9-7B82-5DD0-981BC7A5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4610950" cy="365125"/>
          </a:xfrm>
        </p:spPr>
        <p:txBody>
          <a:bodyPr/>
          <a:lstStyle/>
          <a:p>
            <a:pPr rtl="0"/>
            <a:r>
              <a:rPr lang="es-ES" noProof="0" dirty="0"/>
              <a:t>Grado en Ingeniería Informática especialidad Ingeniería del Software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553730-25DE-4D05-2E1F-3570694B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9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93DAE9-DDA5-85DC-55E7-75AF32513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53512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LT">
    <a:dk1>
      <a:sysClr val="windowText" lastClr="000000"/>
    </a:dk1>
    <a:lt1>
      <a:sysClr val="window" lastClr="FFFFFF"/>
    </a:lt1>
    <a:dk2>
      <a:srgbClr val="FFCD6B"/>
    </a:dk2>
    <a:lt2>
      <a:srgbClr val="BE005A"/>
    </a:lt2>
    <a:accent1>
      <a:srgbClr val="3B2CAC"/>
    </a:accent1>
    <a:accent2>
      <a:srgbClr val="0062FF"/>
    </a:accent2>
    <a:accent3>
      <a:srgbClr val="007A00"/>
    </a:accent3>
    <a:accent4>
      <a:srgbClr val="DE6600"/>
    </a:accent4>
    <a:accent5>
      <a:srgbClr val="AC0037"/>
    </a:accent5>
    <a:accent6>
      <a:srgbClr val="FFFF00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159</Words>
  <Application>Microsoft Office PowerPoint</Application>
  <PresentationFormat>Panorámica</PresentationFormat>
  <Paragraphs>63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Avenir Next LT Pro</vt:lpstr>
      <vt:lpstr>Speak Pro</vt:lpstr>
      <vt:lpstr>Arial</vt:lpstr>
      <vt:lpstr>Calibri</vt:lpstr>
      <vt:lpstr>Tema de Office</vt:lpstr>
      <vt:lpstr>OLAP</vt:lpstr>
      <vt:lpstr>ÍNDICE</vt:lpstr>
      <vt:lpstr>INTRODUCCIÓN</vt:lpstr>
      <vt:lpstr>INTRODUCCIÓN</vt:lpstr>
      <vt:lpstr>¿QUÉ ES OLAP?</vt:lpstr>
      <vt:lpstr>CONCEPTO DE CUBO</vt:lpstr>
      <vt:lpstr>SISTEMAS OLAP</vt:lpstr>
      <vt:lpstr>UTILIDADES/BENEFICIOS</vt:lpstr>
      <vt:lpstr>OPERADORES/HERRAMIENTAS</vt:lpstr>
      <vt:lpstr>CONCLUSIONES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1</dc:title>
  <dc:creator>Carlos Cano Espinosa</dc:creator>
  <cp:lastModifiedBy>srodriguez</cp:lastModifiedBy>
  <cp:revision>42</cp:revision>
  <dcterms:created xsi:type="dcterms:W3CDTF">2023-03-25T17:03:46Z</dcterms:created>
  <dcterms:modified xsi:type="dcterms:W3CDTF">2023-04-01T16:43:58Z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